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B6EA5-8120-3572-14A0-3112B3D4C8E5}" v="48" dt="2021-08-19T15:29:40.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73"/>
  </p:normalViewPr>
  <p:slideViewPr>
    <p:cSldViewPr snapToGrid="0">
      <p:cViewPr varScale="1">
        <p:scale>
          <a:sx n="107" d="100"/>
          <a:sy n="107" d="100"/>
        </p:scale>
        <p:origin x="784" y="17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vilwar.org/learn/videos/election-18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war.org/learn/videos/overland-campaig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extLst>
              <a:ext uri="{FF2B5EF4-FFF2-40B4-BE49-F238E27FC236}">
                <a16:creationId xmlns:a16="http://schemas.microsoft.com/office/drawing/2014/main" id="{3CBA43FF-0095-47AE-B919-6F065DE6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 </a:t>
            </a:r>
            <a:r>
              <a:rPr lang="en-US" dirty="0">
                <a:hlinkClick r:id="rId3"/>
              </a:rPr>
              <a:t>https://</a:t>
            </a:r>
            <a:r>
              <a:rPr lang="en-US" dirty="0" err="1">
                <a:hlinkClick r:id="rId3"/>
              </a:rPr>
              <a:t>www.civilwar.org</a:t>
            </a:r>
            <a:r>
              <a:rPr lang="en-US" dirty="0">
                <a:hlinkClick r:id="rId3"/>
              </a:rPr>
              <a:t>/learn/videos/election-1864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vert="horz" lIns="91440" tIns="45720" rIns="91440" bIns="45720" rtlCol="0" anchor="t">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surrenders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lIns="91440" tIns="45720" rIns="91440" bIns="45720" rtlCol="0" anchor="t">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lIns="91440" tIns="45720" rIns="91440" bIns="45720" rtlCol="0" anchor="t">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8671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rather, they feel the loss as well.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vert="horz" lIns="91440" tIns="45720" rIns="91440" bIns="45720" rtlCol="0" anchor="t">
            <a:normAutofit/>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 </a:t>
            </a:r>
            <a:r>
              <a:rPr lang="en-US" dirty="0">
                <a:hlinkClick r:id="rId3"/>
              </a:rPr>
              <a:t>https://</a:t>
            </a:r>
            <a:r>
              <a:rPr lang="en-US" dirty="0" err="1">
                <a:hlinkClick r:id="rId3"/>
              </a:rPr>
              <a:t>www.civilwar.org</a:t>
            </a:r>
            <a:r>
              <a:rPr lang="en-US" dirty="0">
                <a:hlinkClick r:id="rId3"/>
              </a:rPr>
              <a:t>/learn/videos/overland-campaign </a:t>
            </a:r>
            <a:endParaRPr lang="en-US" dirty="0"/>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91A63D-9D5C-4E49-AC52-0AA71505A2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74475A-9132-4A0B-AB64-1493A7852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39995D-AC0D-4128-8B4F-F07F6328A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1750</TotalTime>
  <Words>897</Words>
  <Application>Microsoft Macintosh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Annie Pacious</cp:lastModifiedBy>
  <cp:revision>71</cp:revision>
  <dcterms:created xsi:type="dcterms:W3CDTF">2019-06-11T12:13:11Z</dcterms:created>
  <dcterms:modified xsi:type="dcterms:W3CDTF">2021-08-19T15:30:17Z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11858200</vt:r8>
  </property>
</Properties>
</file>